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59" r:id="rId5"/>
    <p:sldId id="258" r:id="rId6"/>
    <p:sldId id="260" r:id="rId7"/>
    <p:sldId id="269" r:id="rId8"/>
    <p:sldId id="270" r:id="rId9"/>
    <p:sldId id="261" r:id="rId10"/>
    <p:sldId id="271" r:id="rId11"/>
    <p:sldId id="264" r:id="rId12"/>
    <p:sldId id="268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EFF9-BC1C-4394-8AB6-F3B46418C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C0ABE-9173-4C5A-9D71-9A505A70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37A8D-2DAB-4577-9FA9-4A8564DC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B6AB-08D5-4DFF-9F55-1F1025270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AA54-17B8-40B7-A545-43C5A477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8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2D22-E078-450B-B4A8-0F2B7777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C840-AB6D-4D6E-AA97-33E4B75DC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6AB76-8C77-4454-B4ED-92E7FCCA2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7EB0-B35E-4175-892F-8A56C143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D0297-EE78-4B38-AEE9-3D5C5FB22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4B80-6B2F-4743-A767-9929867C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D7C3-7D56-4B9F-AE3A-5981D428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9F6A-6CD7-49EF-8740-D39E4F8A8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E308D-41D8-422E-91FC-4B6A847D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123BA-0FBC-4070-900E-1F464485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905-D8A0-475D-A368-6C6FD177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CE30FC-D14B-4604-8CD8-A8C6773FB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6157C-D9CB-4575-82C4-43668900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F195A-A41D-41B0-8D61-BFC15FB1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3684-C9E6-4055-BDBA-EBE26264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BE17E-2480-4069-A83E-C599337B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2D5B3-981C-4B15-A041-EBD9CBCD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7C230-DF38-43C2-A615-31084CD5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0ECE0-D10D-44E0-8BC1-9E1164C0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76C16-0883-4752-BE94-4D3A7A13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D60-2AFD-4D15-9CA8-95B3951C3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6D99-ECF7-41A3-A053-26CA68EE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ED66D-E104-433C-847B-15CCECED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F547-BB31-4F9C-89AF-D55AA74E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4925D-6D6A-4773-B432-4E6F6620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E806-FD63-45B4-9FBA-384B8CBD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6E4E2-8DDE-49C0-855E-3175A550C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F576-CB26-41CB-901D-D86E656F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7552F-E310-471F-A7F6-9016CBB8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F05B4-4A58-4E57-878A-7479979F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FBC7-CC65-4082-A42D-3ADDD54D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16A2-9377-4F3C-AE56-E3F4DCC8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F14D0-09C0-49F6-8DE6-23C798F86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105DF-32E9-4DC0-840B-029A901D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A7A73-B237-4143-9938-907734ED1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7760-0456-4330-9FA2-4B3C400A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C548-9ADF-4825-9A66-702ED118F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EB8CA-36A2-4AB2-93B9-4ED47047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BE0C5-0946-4B95-AE90-64062BEF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48FD2-A5BD-4C30-A930-3CFBDD2E6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FCC74-6703-4FD9-A216-FBBA6CBFC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6E38-9ABC-4602-81F3-B60211D7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30D65-C9FD-49F3-9F66-5D27E2C9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ADCCE-6823-4F67-9354-079EADA6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1EE2-5B62-4400-8388-378BFEE3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FFC58-ABC1-4FDF-86A4-54E28590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2C27-3135-46E4-88D0-AA6C6EFE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A8D57-B0D3-4BAE-B001-517A8FDC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7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37E69-2B1D-4226-B3A7-703A385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0794F-A5C0-4BEA-98DF-2F82A058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9F32A-A614-4248-9DDC-2FE2F2402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0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DBB-D0F6-4481-B98F-0AC54C14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5B043-7EF4-4C86-8B3A-C9F0FD77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61231-337E-4FFC-B4ED-545B74C0C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2F949-1090-4569-926F-BB336C26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D7B74-9027-4E8C-AF50-7F4370C33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AF594-B3FA-4803-A188-C916A258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19073-9674-4DC8-8EB5-4E41B19E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FDA4-8BC4-472F-87FC-B57B874E9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81409-1885-4A0F-8B38-03B620DE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CEDA-800D-4666-A732-4C7B5D687C29}" type="datetimeFigureOut">
              <a:rPr lang="en-US" smtClean="0"/>
              <a:t>05/04/2022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1876-07FE-47F7-BF36-83C55C0C8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6EF4-4C62-4EC0-83FB-4533BFD9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36BA-4146-4C28-9B59-CE4E7811C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3" Type="http://schemas.openxmlformats.org/officeDocument/2006/relationships/image" Target="../media/image5.jpeg"/><Relationship Id="rId7" Type="http://schemas.openxmlformats.org/officeDocument/2006/relationships/image" Target="../media/image10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5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F8BD-2FA9-4D88-B1C1-4DD48CA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542"/>
            <a:ext cx="10515600" cy="907084"/>
          </a:xfrm>
          <a:solidFill>
            <a:schemeClr val="tx1">
              <a:lumMod val="65000"/>
              <a:lumOff val="35000"/>
              <a:alpha val="57000"/>
            </a:schemeClr>
          </a:solidFill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Khách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Hàng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A3BD-2E54-4D6A-B859-DFBA84DD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348" cy="2627105"/>
          </a:xfrm>
          <a:solidFill>
            <a:schemeClr val="tx1">
              <a:lumMod val="65000"/>
              <a:lumOff val="35000"/>
              <a:alpha val="57000"/>
            </a:schemeClr>
          </a:solidFill>
        </p:spPr>
        <p:txBody>
          <a:bodyPr>
            <a:normAutofit/>
          </a:bodyPr>
          <a:lstStyle/>
          <a:p>
            <a:pPr marL="627063" indent="-627063">
              <a:lnSpc>
                <a:spcPct val="107000"/>
              </a:lnSpc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12525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25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2538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E7C4F-6FAC-4C3F-AB3D-987FE4C9253A}"/>
              </a:ext>
            </a:extLst>
          </p:cNvPr>
          <p:cNvSpPr txBox="1"/>
          <p:nvPr/>
        </p:nvSpPr>
        <p:spPr>
          <a:xfrm>
            <a:off x="6097657" y="1785870"/>
            <a:ext cx="4164495" cy="3386504"/>
          </a:xfrm>
          <a:prstGeom prst="rect">
            <a:avLst/>
          </a:prstGeom>
          <a:solidFill>
            <a:schemeClr val="tx1">
              <a:lumMod val="65000"/>
              <a:lumOff val="35000"/>
              <a:alpha val="57000"/>
            </a:schemeClr>
          </a:solidFill>
        </p:spPr>
        <p:txBody>
          <a:bodyPr wrap="square" rtlCol="0">
            <a:spAutoFit/>
          </a:bodyPr>
          <a:lstStyle/>
          <a:p>
            <a:pPr marL="625475" indent="-536575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1636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3638" lvl="0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63638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66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8700-23C8-4098-BBEA-2CC225FAB5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65000"/>
              <a:lumOff val="35000"/>
              <a:alpha val="2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Hóa</a:t>
            </a: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Đơn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D2F27-1D9F-4D71-B19C-40B9AFC3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85"/>
            <a:ext cx="10515600" cy="3835873"/>
          </a:xfrm>
          <a:solidFill>
            <a:schemeClr val="tx1">
              <a:lumMod val="65000"/>
              <a:lumOff val="35000"/>
              <a:alpha val="29000"/>
            </a:schemeClr>
          </a:solidFill>
        </p:spPr>
        <p:txBody>
          <a:bodyPr/>
          <a:lstStyle/>
          <a:p>
            <a:pPr marL="536575" indent="-536575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Kế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thừa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Kho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thuộc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tính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trên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536575" indent="-536575">
              <a:buFont typeface="Wingdings" panose="05000000000000000000" pitchFamily="2" charset="2"/>
              <a:buChar char="v"/>
            </a:pP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Có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thêm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phương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thức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riêng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biệt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của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này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với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các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chức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năng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Nhập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Xuất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Tìm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đơn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khách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hàng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bằng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số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điện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thoại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65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4C3C-0531-4A00-B433-BD9D66CF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33" y="175099"/>
            <a:ext cx="10997253" cy="1044102"/>
          </a:xfrm>
          <a:blipFill dpi="0" rotWithShape="1">
            <a:blip r:embed="rId3">
              <a:alphaModFix amt="3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Sơ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thể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hiện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mối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quan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hệ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giữa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0B4E40-F621-4FFF-BF98-78BE988DD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7" y="1445342"/>
            <a:ext cx="11357402" cy="4639582"/>
          </a:xfrm>
        </p:spPr>
      </p:pic>
    </p:spTree>
    <p:extLst>
      <p:ext uri="{BB962C8B-B14F-4D97-AF65-F5344CB8AC3E}">
        <p14:creationId xmlns:p14="http://schemas.microsoft.com/office/powerpoint/2010/main" val="24025426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A529-C82A-4848-951A-BA054DD1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23" y="243190"/>
            <a:ext cx="4833025" cy="435799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Hãy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cùng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xem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kết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quả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khi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chạy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chương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trình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quản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lý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13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1ACB-596C-4D8C-AF55-EF12B8D9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872" y="1089498"/>
            <a:ext cx="8364167" cy="3256841"/>
          </a:xfrm>
          <a:solidFill>
            <a:schemeClr val="tx1">
              <a:lumMod val="65000"/>
              <a:lumOff val="35000"/>
              <a:alpha val="4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72548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1F01-6AD3-4568-9962-8DA32F82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435" y="2003898"/>
            <a:ext cx="8638162" cy="2208178"/>
          </a:xfrm>
          <a:solidFill>
            <a:schemeClr val="tx1">
              <a:lumMod val="65000"/>
              <a:lumOff val="35000"/>
              <a:alpha val="38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Thanks For Your Visit</a:t>
            </a:r>
          </a:p>
        </p:txBody>
      </p:sp>
    </p:spTree>
    <p:extLst>
      <p:ext uri="{BB962C8B-B14F-4D97-AF65-F5344CB8AC3E}">
        <p14:creationId xmlns:p14="http://schemas.microsoft.com/office/powerpoint/2010/main" val="2814710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68A-C210-4E91-805E-8B75283E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165" y="2015012"/>
            <a:ext cx="3680299" cy="1818210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Báo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Cáo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Đồ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Án</a:t>
            </a:r>
            <a:endParaRPr lang="en-U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8D51D-F0FF-4CA0-B30B-EE9B5804D873}"/>
              </a:ext>
            </a:extLst>
          </p:cNvPr>
          <p:cNvSpPr txBox="1"/>
          <p:nvPr/>
        </p:nvSpPr>
        <p:spPr>
          <a:xfrm>
            <a:off x="5366427" y="1215957"/>
            <a:ext cx="3758118" cy="341632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Thực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Hành</a:t>
            </a:r>
            <a:endParaRPr lang="en-US" sz="5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Lập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Trình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Hướng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Đối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Tượng</a:t>
            </a:r>
            <a:endParaRPr lang="en-US" sz="5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73454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C5D8-7F29-4B54-BA69-66ED1B83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79723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Nhóm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9EAE8-0292-44DF-B776-1226AF6E4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63881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19200349 –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Đình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Khôi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19200421 –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Nguyễn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Hồng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Phát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19200495 –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Huỳnh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Chí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Thật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52C-9E0E-40E4-863D-F0202AAB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47" y="0"/>
            <a:ext cx="7002294" cy="6858000"/>
          </a:xfrm>
          <a:blipFill dpi="0" rotWithShape="1">
            <a:blip r:embed="rId3">
              <a:alphaModFix amt="17000"/>
            </a:blip>
            <a:srcRect/>
            <a:tile tx="0" ty="0" sx="100000" sy="100000" flip="none" algn="tl"/>
          </a:blipFill>
        </p:spPr>
        <p:txBody>
          <a:bodyPr>
            <a:noAutofit/>
          </a:bodyPr>
          <a:lstStyle/>
          <a:p>
            <a:r>
              <a:rPr lang="en-US" sz="79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Management Bookstore Program</a:t>
            </a:r>
          </a:p>
        </p:txBody>
      </p:sp>
    </p:spTree>
    <p:extLst>
      <p:ext uri="{BB962C8B-B14F-4D97-AF65-F5344CB8AC3E}">
        <p14:creationId xmlns:p14="http://schemas.microsoft.com/office/powerpoint/2010/main" val="267870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782F-B443-4257-A6CB-5BBA61A5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592" y="96933"/>
            <a:ext cx="10515600" cy="1008179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Các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Đối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Tượng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Được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Hướng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Đến</a:t>
            </a:r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68386-5998-41F4-8206-A8EFC59E7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92" y="1181484"/>
            <a:ext cx="2699441" cy="2367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FE0E25-61A9-41E2-9463-90C4F1CA43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/>
          <a:stretch/>
        </p:blipFill>
        <p:spPr>
          <a:xfrm>
            <a:off x="5522722" y="3821831"/>
            <a:ext cx="4198070" cy="2689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173434-DF93-4AD9-A6B4-88CCE368582E}"/>
              </a:ext>
            </a:extLst>
          </p:cNvPr>
          <p:cNvSpPr txBox="1"/>
          <p:nvPr/>
        </p:nvSpPr>
        <p:spPr>
          <a:xfrm>
            <a:off x="8995739" y="1378092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Kho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9A039-BA34-4EBA-98AE-625651527B65}"/>
              </a:ext>
            </a:extLst>
          </p:cNvPr>
          <p:cNvSpPr txBox="1"/>
          <p:nvPr/>
        </p:nvSpPr>
        <p:spPr>
          <a:xfrm>
            <a:off x="9944824" y="4145212"/>
            <a:ext cx="1898171" cy="523220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Hóa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Đơn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7554-FA1D-4110-9783-6226F5D5219A}"/>
              </a:ext>
            </a:extLst>
          </p:cNvPr>
          <p:cNvSpPr txBox="1"/>
          <p:nvPr/>
        </p:nvSpPr>
        <p:spPr>
          <a:xfrm>
            <a:off x="1925189" y="3091586"/>
            <a:ext cx="1253765" cy="523220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1E999-FE60-4D38-B062-F9A150F41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89" y="1330021"/>
            <a:ext cx="1738800" cy="15772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AA22A-4121-4EF1-A1E2-D494387909C2}"/>
              </a:ext>
            </a:extLst>
          </p:cNvPr>
          <p:cNvSpPr txBox="1"/>
          <p:nvPr/>
        </p:nvSpPr>
        <p:spPr>
          <a:xfrm>
            <a:off x="1803966" y="62084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</a:rPr>
              <a:t>Khách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</a:rPr>
              <a:t>Hàng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E42043-1E37-4AE0-A03D-32176AE0B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4" y="3822294"/>
            <a:ext cx="4442845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5B3B-E8DE-4AA8-B63D-83A0B6E6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089499"/>
            <a:ext cx="11832336" cy="4086005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Chi </a:t>
            </a:r>
            <a:r>
              <a:rPr lang="en-US" sz="7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tiết</a:t>
            </a: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của</a:t>
            </a: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từng</a:t>
            </a: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đối</a:t>
            </a:r>
            <a:r>
              <a: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72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tượng</a:t>
            </a:r>
            <a:endParaRPr lang="en-US" sz="7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F83F-E3B3-4C9C-8B39-2CF4B52E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56403"/>
            <a:ext cx="10515600" cy="1325563"/>
          </a:xfrm>
          <a:blipFill dpi="0" rotWithShape="1">
            <a:blip r:embed="rId3">
              <a:alphaModFix amt="20000"/>
            </a:blip>
            <a:srcRect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chemeClr val="accent4">
                  <a:lumMod val="20000"/>
                  <a:lumOff val="8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0BFAA-FA23-4BC2-B300-25A1D04C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151" y="1703310"/>
            <a:ext cx="4813570" cy="4877617"/>
          </a:xfr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357188" indent="-357188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2" indent="-357188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74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0AAF-041D-4070-9741-7D3A5FD911F8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Lớp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CF6B-B6AE-4DEE-97BC-31AC83C46F3E}"/>
              </a:ext>
            </a:extLst>
          </p:cNvPr>
          <p:cNvSpPr txBox="1"/>
          <p:nvPr/>
        </p:nvSpPr>
        <p:spPr>
          <a:xfrm>
            <a:off x="838200" y="1814040"/>
            <a:ext cx="4813571" cy="4416594"/>
          </a:xfrm>
          <a:prstGeom prst="rect">
            <a:avLst/>
          </a:prstGeom>
          <a:blipFill>
            <a:blip r:embed="rId3">
              <a:alphaModFix amt="2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357188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57188" lvl="3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</a:t>
            </a:r>
          </a:p>
          <a:p>
            <a:endParaRPr lang="en-US" sz="2800" b="1" dirty="0">
              <a:solidFill>
                <a:schemeClr val="bg2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13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B15F-DE1B-4945-B283-4578DAE8DB9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75000"/>
              <a:alpha val="5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Lớp</a:t>
            </a: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Kho </a:t>
            </a:r>
            <a:r>
              <a:rPr lang="en-US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96F1-3834-4385-A602-BDF66964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160" y="1934133"/>
            <a:ext cx="10454640" cy="3373157"/>
          </a:xfrm>
          <a:solidFill>
            <a:schemeClr val="tx2">
              <a:lumMod val="75000"/>
              <a:alpha val="52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Gọi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một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tập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hợp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gồm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100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phần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tử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kiểu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dữ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liệu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 lvl="1"/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Nhập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lvl="1"/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Tìm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sách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2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243</Words>
  <Application>Microsoft Office PowerPoint</Application>
  <PresentationFormat>Màn hình rộng</PresentationFormat>
  <Paragraphs>55</Paragraphs>
  <Slides>15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Bản trình bày PowerPoint</vt:lpstr>
      <vt:lpstr>Báo Cáo Đồ Án</vt:lpstr>
      <vt:lpstr>Nhóm 2</vt:lpstr>
      <vt:lpstr>The Management Bookstore Program</vt:lpstr>
      <vt:lpstr>Các Đối Tượng Được Hướng Đến</vt:lpstr>
      <vt:lpstr>Chi tiết của từng đối tượng</vt:lpstr>
      <vt:lpstr>Lớp Sách</vt:lpstr>
      <vt:lpstr>Lớp Sách</vt:lpstr>
      <vt:lpstr>Lớp Kho Sách</vt:lpstr>
      <vt:lpstr>Lớp Khách Hàng</vt:lpstr>
      <vt:lpstr>Lớp Hóa Đơn</vt:lpstr>
      <vt:lpstr>Sơ đồ thể hiện mối quan hệ giữa các lớp</vt:lpstr>
      <vt:lpstr>Hãy cùng xem kết quả khi chạy chương trình quản lý</vt:lpstr>
      <vt:lpstr>The End</vt:lpstr>
      <vt:lpstr>Thanks For Your 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Thực Hành Lập Trình Hướng Đối Tượng</dc:title>
  <dc:creator>DELL</dc:creator>
  <cp:lastModifiedBy>Nguyễn Khôi</cp:lastModifiedBy>
  <cp:revision>11</cp:revision>
  <dcterms:created xsi:type="dcterms:W3CDTF">2022-04-02T08:31:26Z</dcterms:created>
  <dcterms:modified xsi:type="dcterms:W3CDTF">2022-04-05T17:04:00Z</dcterms:modified>
</cp:coreProperties>
</file>